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E3C8-CDB9-44BE-B83E-709C4FB6D96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328E6-4756-4905-866D-6403B3226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67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E3C8-CDB9-44BE-B83E-709C4FB6D96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328E6-4756-4905-866D-6403B3226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0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E3C8-CDB9-44BE-B83E-709C4FB6D96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328E6-4756-4905-866D-6403B3226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8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E3C8-CDB9-44BE-B83E-709C4FB6D96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328E6-4756-4905-866D-6403B3226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6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E3C8-CDB9-44BE-B83E-709C4FB6D96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328E6-4756-4905-866D-6403B3226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4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E3C8-CDB9-44BE-B83E-709C4FB6D96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328E6-4756-4905-866D-6403B3226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4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E3C8-CDB9-44BE-B83E-709C4FB6D96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328E6-4756-4905-866D-6403B3226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5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E3C8-CDB9-44BE-B83E-709C4FB6D96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328E6-4756-4905-866D-6403B3226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7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E3C8-CDB9-44BE-B83E-709C4FB6D96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328E6-4756-4905-866D-6403B3226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678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E3C8-CDB9-44BE-B83E-709C4FB6D96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328E6-4756-4905-866D-6403B3226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9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E3C8-CDB9-44BE-B83E-709C4FB6D96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328E6-4756-4905-866D-6403B3226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98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5E3C8-CDB9-44BE-B83E-709C4FB6D96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328E6-4756-4905-866D-6403B3226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8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Presentation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Co-Authors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Affiliation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77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Limitations and Suggestions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3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Implications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14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34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56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Review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89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Rationale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68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6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Hypotheses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85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49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81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8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</Words>
  <Application>Microsoft Office PowerPoint</Application>
  <PresentationFormat>Widescreen</PresentationFormat>
  <Paragraphs>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Title of the Presentation</vt:lpstr>
      <vt:lpstr>Introduction</vt:lpstr>
      <vt:lpstr>Literature Review</vt:lpstr>
      <vt:lpstr>Rationale</vt:lpstr>
      <vt:lpstr>Objectives</vt:lpstr>
      <vt:lpstr>Hypotheses</vt:lpstr>
      <vt:lpstr>Method</vt:lpstr>
      <vt:lpstr>Results</vt:lpstr>
      <vt:lpstr>Discussion</vt:lpstr>
      <vt:lpstr>Limitations and Suggestions</vt:lpstr>
      <vt:lpstr>Implications</vt:lpstr>
      <vt:lpstr>Conclusion</vt:lpstr>
      <vt:lpstr>References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HP-840-G3</dc:creator>
  <cp:lastModifiedBy>HP-840-G3</cp:lastModifiedBy>
  <cp:revision>4</cp:revision>
  <dcterms:created xsi:type="dcterms:W3CDTF">2024-10-06T15:08:46Z</dcterms:created>
  <dcterms:modified xsi:type="dcterms:W3CDTF">2024-10-08T07:53:24Z</dcterms:modified>
</cp:coreProperties>
</file>